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DD008-4065-44DD-83C8-0DA92D455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661375-E3AC-4328-8121-595C7339A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C68545-1D01-435A-A562-745361A0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6F34A2-0257-4DD8-90A0-2585C04C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29A236-F1E6-4D00-9908-75929291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301559"/>
      </p:ext>
    </p:extLst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4DA579-1FEC-49AE-967E-6BE65F0E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965A16D-559A-428F-87AF-7A19A5A22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88DB09-6D4B-405E-AF66-39ACBC7D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28DF8B-75C5-4874-B7B8-0A0C167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36AB45-15FF-47AD-BAA4-CC3EAAFE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600827"/>
      </p:ext>
    </p:extLst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94C4BD-33B8-4EA6-BE16-C29BDCE14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1783F8-876F-44DD-B2E7-ED0BF344E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8280B3-6657-4EC7-88D5-065EADA9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AB94D8-F78C-4D1E-9BA3-0D3D1FDE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9B81DE-8AB5-4F08-84BB-DFD64B58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084831"/>
      </p:ext>
    </p:extLst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D5028-A0DE-417B-81B7-6CFE221A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5DC71A-2333-4A6D-AC43-4D107786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622BAE-4B28-41D0-AFE2-C2922FA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9D982A-D27B-4DE5-8355-BDE4E2E2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F1636C-8247-4984-AC12-4F5291D9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900283"/>
      </p:ext>
    </p:extLst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B0478-B14E-4033-821E-2A81DA12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CCFBC3-C7D5-44CE-AF98-1D22ACC4C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07C35B-CFAB-42DD-B234-C45A9095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595E24-C1E0-4F24-8324-83FD6991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DC0A87-AA5C-430C-A590-DC3A9B31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00217"/>
      </p:ext>
    </p:extLst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A1AC4-228B-4918-A4B0-2DB7EAD5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8EE100-CBFF-41CE-81DF-30667818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EB34B1-673E-4C7D-A67A-1760E0E9F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33D11D-BBAB-42FA-A71A-94D19A17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19EE97-3C39-48E4-9F38-C77B97A2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89A0A5-B10B-4D37-B122-34E5079F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337519"/>
      </p:ext>
    </p:extLst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24F30-E1A2-4121-94F1-79814E30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C30017-DDFE-4051-95AC-328406A0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FF0791-852A-42D9-A143-A26116E40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7EB9AF-BFA4-441D-A6EE-42C6D5031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7AF4DD-746F-4E53-8EF9-F76022EFC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0ACBB3A-8002-4545-8E19-A16D7931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4760FB-6F5E-4F43-B9A1-7958578B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2AA0CB2-0713-4449-9E30-3D461370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489357"/>
      </p:ext>
    </p:extLst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EF478-B2E0-48D5-BFFA-80DDC71F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7DAF4B-D05D-41E8-8900-B0F77EB5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67EAB5-C04E-4A55-9A74-6F8BC604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8A4137-7D0B-4343-AC83-9BF11A61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20423"/>
      </p:ext>
    </p:extLst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03FBC4A-E080-43B1-9FE6-95F02076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8A75DE0-CC48-4E9D-A170-33DFBFD1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E49AC0-C377-446E-B711-E4B5AACC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774671"/>
      </p:ext>
    </p:extLst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FA0DD-97C1-4096-96CA-932EFF81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380625-EEF3-460A-98A3-3C5C96B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74BE18-5D80-440C-B155-2030A1EA0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CF71A2-5D18-4DE8-8361-A6C98C9F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5CFCB1-AEED-4784-8200-359F4089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EBFF3F-147F-4ACD-8985-2983F861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879826"/>
      </p:ext>
    </p:extLst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0DB1A6-09E4-4577-9BEA-C154FFFA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87C35CF-4280-43B9-9B84-F0A151D89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6DB012-DF41-4676-B580-43C9F793D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FAA406-C2FC-43C9-A438-75F3E99A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CBE6BC-4CEA-40B9-8395-D658A52C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11CF56-40FC-4048-81F7-B0A70679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882576"/>
      </p:ext>
    </p:extLst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DAAFAC-CF61-457A-9EA2-6693225E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CD9733-1097-47A2-92F1-7B4A5C811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EEA573-D763-4C12-8CED-56DBBB227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0A5D-32B6-4747-8A07-ED55B100E1DA}" type="datetimeFigureOut">
              <a:rPr lang="pl-PL" smtClean="0"/>
              <a:t>13.10.2021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4F7B19-06F6-46DE-85CA-9BFC96F41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D9195E-F492-435B-9695-9A6049010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1F48-35CB-41E1-B0FF-5BFAC2A41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05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kwiat-fioletowy-charakter-ogr%C3%B3d-181753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l/dzi%C4%99kujemy-podzi%C4%99kowania-944086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psos.de/pl/czerwone-serce-dla-mi%C3%85%C2%82o%C3%85%C2%9Bci-romantycznej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l-pl/zdjecie/fotografia-z-bliska-deseru-zywnosci-1099681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balony-lata%C4%87-wesele-gratulacje-69377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F826C1-C053-40E5-8FD4-CBC9AC474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DAD6A3-5259-4A95-9577-44FC27A910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42E406-B529-4EEC-986A-F83C35E1F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6581" y="-67112"/>
            <a:ext cx="11744587" cy="678669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AC81CE-2E84-478D-A743-3031794BBCC5}"/>
              </a:ext>
            </a:extLst>
          </p:cNvPr>
          <p:cNvSpPr txBox="1"/>
          <p:nvPr/>
        </p:nvSpPr>
        <p:spPr>
          <a:xfrm>
            <a:off x="2100665" y="1122363"/>
            <a:ext cx="8362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Nauczyciela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F4DDE6E-A0C4-41BD-8636-4B2044935DB1}"/>
              </a:ext>
            </a:extLst>
          </p:cNvPr>
          <p:cNvSpPr txBox="1"/>
          <p:nvPr/>
        </p:nvSpPr>
        <p:spPr>
          <a:xfrm>
            <a:off x="7588474" y="5480859"/>
            <a:ext cx="4073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14.10.2021r.</a:t>
            </a:r>
            <a:endParaRPr lang="pl-P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83893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2D3775A-C041-4F85-BAA2-D36EB5052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92" y="618790"/>
            <a:ext cx="8088626" cy="5620420"/>
          </a:xfrm>
        </p:spPr>
      </p:pic>
    </p:spTree>
    <p:extLst>
      <p:ext uri="{BB962C8B-B14F-4D97-AF65-F5344CB8AC3E}">
        <p14:creationId xmlns:p14="http://schemas.microsoft.com/office/powerpoint/2010/main" val="115168834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7A10A3-68F6-4522-B636-55204CAA5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3754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174996-632B-478A-8746-E1C89FDB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1" y="0"/>
            <a:ext cx="9303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304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2D16EE0-6FE2-4BA6-B677-D6CF3178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6095999" cy="34289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CC9EF53-7FA8-4195-9BBB-2D1D462A2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76" y="2"/>
            <a:ext cx="5948224" cy="33458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08EE7F9-1960-4018-B746-509899105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510"/>
            <a:ext cx="5835535" cy="328248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0E61CC4-EC79-46CB-A0FE-CE76BBC1A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298575" y="4029074"/>
            <a:ext cx="4186844" cy="23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582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66F4770F-1565-462C-9FB9-979E1D76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15755" y="1225622"/>
            <a:ext cx="5826242" cy="476800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434DF53-E113-4B24-A526-F6817B5F0B92}"/>
              </a:ext>
            </a:extLst>
          </p:cNvPr>
          <p:cNvSpPr txBox="1"/>
          <p:nvPr/>
        </p:nvSpPr>
        <p:spPr>
          <a:xfrm>
            <a:off x="3862973" y="2963294"/>
            <a:ext cx="3884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DZIĘKUJEMY ZA WASZE SERCA!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3200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D8ED460-42BD-490D-9FBC-3D640B20F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855EC5C-4745-428B-97C0-92E538BB1496}"/>
              </a:ext>
            </a:extLst>
          </p:cNvPr>
          <p:cNvSpPr txBox="1"/>
          <p:nvPr/>
        </p:nvSpPr>
        <p:spPr>
          <a:xfrm>
            <a:off x="1047565" y="266330"/>
            <a:ext cx="8944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I dziękujemy za pyszne śniadania i obiadki </a:t>
            </a:r>
          </a:p>
        </p:txBody>
      </p:sp>
    </p:spTree>
    <p:extLst>
      <p:ext uri="{BB962C8B-B14F-4D97-AF65-F5344CB8AC3E}">
        <p14:creationId xmlns:p14="http://schemas.microsoft.com/office/powerpoint/2010/main" val="176953276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316496-C04D-4F84-A346-0CBBE733D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890D81-E9A6-4F21-838C-D53F78E83315}"/>
              </a:ext>
            </a:extLst>
          </p:cNvPr>
          <p:cNvSpPr txBox="1"/>
          <p:nvPr/>
        </p:nvSpPr>
        <p:spPr>
          <a:xfrm>
            <a:off x="2579620" y="559240"/>
            <a:ext cx="7032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TYM WYJĄTKOWYM DNIU </a:t>
            </a:r>
          </a:p>
          <a:p>
            <a:pPr algn="ctr"/>
            <a:r>
              <a:rPr lang="pl-PL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NAJSERDECZNIEJSZE ŻYCZENIA SKŁADAJĄ PRZEDSZKOLAKI </a:t>
            </a:r>
          </a:p>
          <a:p>
            <a:pPr algn="ctr"/>
            <a:r>
              <a:rPr lang="pl-PL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GRUPY SŁONECZEK, SMERFÓW I TYGRYSÓW.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68686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</Words>
  <Application>Microsoft Office PowerPoint</Application>
  <PresentationFormat>Panoramiczny</PresentationFormat>
  <Paragraphs>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Dusza</dc:creator>
  <cp:lastModifiedBy>Admin</cp:lastModifiedBy>
  <cp:revision>6</cp:revision>
  <dcterms:created xsi:type="dcterms:W3CDTF">2021-10-12T13:14:22Z</dcterms:created>
  <dcterms:modified xsi:type="dcterms:W3CDTF">2021-10-13T12:14:36Z</dcterms:modified>
</cp:coreProperties>
</file>